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14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3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76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87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95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83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59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32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652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068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64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0570-A9CA-4787-A34C-7A954C22045D}" type="datetimeFigureOut">
              <a:rPr lang="es-ES" smtClean="0"/>
              <a:t>25/05/2016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8DC33-851C-4BCC-9CC6-CCC36835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65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23834" y="2492896"/>
            <a:ext cx="64312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/>
              <a:t>PRESENZA DI PAOLO BASSO</a:t>
            </a:r>
          </a:p>
          <a:p>
            <a:pPr algn="ctr"/>
            <a:r>
              <a:rPr lang="es-ES" sz="2800" b="1" dirty="0" smtClean="0"/>
              <a:t>DI BT RESEARCH</a:t>
            </a:r>
            <a:br>
              <a:rPr lang="es-ES" sz="2800" b="1" dirty="0" smtClean="0"/>
            </a:br>
            <a:r>
              <a:rPr lang="es-ES" sz="2800" b="1" dirty="0" smtClean="0"/>
              <a:t>ALLA FIERA DEL MODELLISMO DI VERONA</a:t>
            </a:r>
          </a:p>
          <a:p>
            <a:pPr algn="ctr"/>
            <a:r>
              <a:rPr lang="es-ES" sz="2800" b="1" dirty="0" smtClean="0"/>
              <a:t>2016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33016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04503"/>
            <a:ext cx="8815235" cy="58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191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65" y="548680"/>
            <a:ext cx="8635215" cy="580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00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57" y="504503"/>
            <a:ext cx="8707223" cy="580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272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5000">
        <p14:flash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7</cp:revision>
  <dcterms:created xsi:type="dcterms:W3CDTF">2016-05-25T10:54:04Z</dcterms:created>
  <dcterms:modified xsi:type="dcterms:W3CDTF">2016-05-25T11:17:53Z</dcterms:modified>
</cp:coreProperties>
</file>